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256" r:id="rId2"/>
    <p:sldId id="257" r:id="rId3"/>
    <p:sldId id="258" r:id="rId4"/>
    <p:sldId id="259" r:id="rId5"/>
    <p:sldId id="260"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3C5FD71E-6568-4788-8F41-2619F35DACC4}" type="datetimeFigureOut">
              <a:rPr lang="es-MX" smtClean="0"/>
              <a:t>17/11/2019</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1B80E92F-AE9A-4607-A661-2A5C2C17A572}" type="slidenum">
              <a:rPr lang="es-MX" smtClean="0"/>
              <a:t>‹Nº›</a:t>
            </a:fld>
            <a:endParaRPr lang="es-MX"/>
          </a:p>
        </p:txBody>
      </p:sp>
    </p:spTree>
    <p:extLst>
      <p:ext uri="{BB962C8B-B14F-4D97-AF65-F5344CB8AC3E}">
        <p14:creationId xmlns:p14="http://schemas.microsoft.com/office/powerpoint/2010/main" val="286311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C5FD71E-6568-4788-8F41-2619F35DACC4}" type="datetimeFigureOut">
              <a:rPr lang="es-MX" smtClean="0"/>
              <a:t>17/11/2019</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1B80E92F-AE9A-4607-A661-2A5C2C17A572}" type="slidenum">
              <a:rPr lang="es-MX" smtClean="0"/>
              <a:t>‹Nº›</a:t>
            </a:fld>
            <a:endParaRPr lang="es-MX"/>
          </a:p>
        </p:txBody>
      </p:sp>
    </p:spTree>
    <p:extLst>
      <p:ext uri="{BB962C8B-B14F-4D97-AF65-F5344CB8AC3E}">
        <p14:creationId xmlns:p14="http://schemas.microsoft.com/office/powerpoint/2010/main" val="2619446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C5FD71E-6568-4788-8F41-2619F35DACC4}" type="datetimeFigureOut">
              <a:rPr lang="es-MX" smtClean="0"/>
              <a:t>17/11/2019</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1B80E92F-AE9A-4607-A661-2A5C2C17A572}" type="slidenum">
              <a:rPr lang="es-MX" smtClean="0"/>
              <a:t>‹Nº›</a:t>
            </a:fld>
            <a:endParaRPr lang="es-MX"/>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0412991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C5FD71E-6568-4788-8F41-2619F35DACC4}" type="datetimeFigureOut">
              <a:rPr lang="es-MX" smtClean="0"/>
              <a:t>17/11/2019</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1B80E92F-AE9A-4607-A661-2A5C2C17A572}" type="slidenum">
              <a:rPr lang="es-MX" smtClean="0"/>
              <a:t>‹Nº›</a:t>
            </a:fld>
            <a:endParaRPr lang="es-MX"/>
          </a:p>
        </p:txBody>
      </p:sp>
    </p:spTree>
    <p:extLst>
      <p:ext uri="{BB962C8B-B14F-4D97-AF65-F5344CB8AC3E}">
        <p14:creationId xmlns:p14="http://schemas.microsoft.com/office/powerpoint/2010/main" val="747412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C5FD71E-6568-4788-8F41-2619F35DACC4}" type="datetimeFigureOut">
              <a:rPr lang="es-MX" smtClean="0"/>
              <a:t>17/11/2019</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1B80E92F-AE9A-4607-A661-2A5C2C17A572}" type="slidenum">
              <a:rPr lang="es-MX" smtClean="0"/>
              <a:t>‹Nº›</a:t>
            </a:fld>
            <a:endParaRPr lang="es-MX"/>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8065112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C5FD71E-6568-4788-8F41-2619F35DACC4}" type="datetimeFigureOut">
              <a:rPr lang="es-MX" smtClean="0"/>
              <a:t>17/11/2019</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1B80E92F-AE9A-4607-A661-2A5C2C17A572}" type="slidenum">
              <a:rPr lang="es-MX" smtClean="0"/>
              <a:t>‹Nº›</a:t>
            </a:fld>
            <a:endParaRPr lang="es-MX"/>
          </a:p>
        </p:txBody>
      </p:sp>
    </p:spTree>
    <p:extLst>
      <p:ext uri="{BB962C8B-B14F-4D97-AF65-F5344CB8AC3E}">
        <p14:creationId xmlns:p14="http://schemas.microsoft.com/office/powerpoint/2010/main" val="34185658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C5FD71E-6568-4788-8F41-2619F35DACC4}" type="datetimeFigureOut">
              <a:rPr lang="es-MX" smtClean="0"/>
              <a:t>17/11/2019</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1B80E92F-AE9A-4607-A661-2A5C2C17A572}" type="slidenum">
              <a:rPr lang="es-MX" smtClean="0"/>
              <a:t>‹Nº›</a:t>
            </a:fld>
            <a:endParaRPr lang="es-MX"/>
          </a:p>
        </p:txBody>
      </p:sp>
    </p:spTree>
    <p:extLst>
      <p:ext uri="{BB962C8B-B14F-4D97-AF65-F5344CB8AC3E}">
        <p14:creationId xmlns:p14="http://schemas.microsoft.com/office/powerpoint/2010/main" val="10911253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C5FD71E-6568-4788-8F41-2619F35DACC4}" type="datetimeFigureOut">
              <a:rPr lang="es-MX" smtClean="0"/>
              <a:t>17/11/2019</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1B80E92F-AE9A-4607-A661-2A5C2C17A572}" type="slidenum">
              <a:rPr lang="es-MX" smtClean="0"/>
              <a:t>‹Nº›</a:t>
            </a:fld>
            <a:endParaRPr lang="es-MX"/>
          </a:p>
        </p:txBody>
      </p:sp>
    </p:spTree>
    <p:extLst>
      <p:ext uri="{BB962C8B-B14F-4D97-AF65-F5344CB8AC3E}">
        <p14:creationId xmlns:p14="http://schemas.microsoft.com/office/powerpoint/2010/main" val="2084909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C5FD71E-6568-4788-8F41-2619F35DACC4}" type="datetimeFigureOut">
              <a:rPr lang="es-MX" smtClean="0"/>
              <a:t>17/11/2019</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1B80E92F-AE9A-4607-A661-2A5C2C17A572}" type="slidenum">
              <a:rPr lang="es-MX" smtClean="0"/>
              <a:t>‹Nº›</a:t>
            </a:fld>
            <a:endParaRPr lang="es-MX"/>
          </a:p>
        </p:txBody>
      </p:sp>
    </p:spTree>
    <p:extLst>
      <p:ext uri="{BB962C8B-B14F-4D97-AF65-F5344CB8AC3E}">
        <p14:creationId xmlns:p14="http://schemas.microsoft.com/office/powerpoint/2010/main" val="188947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C5FD71E-6568-4788-8F41-2619F35DACC4}" type="datetimeFigureOut">
              <a:rPr lang="es-MX" smtClean="0"/>
              <a:t>17/11/2019</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1B80E92F-AE9A-4607-A661-2A5C2C17A572}" type="slidenum">
              <a:rPr lang="es-MX" smtClean="0"/>
              <a:t>‹Nº›</a:t>
            </a:fld>
            <a:endParaRPr lang="es-MX"/>
          </a:p>
        </p:txBody>
      </p:sp>
    </p:spTree>
    <p:extLst>
      <p:ext uri="{BB962C8B-B14F-4D97-AF65-F5344CB8AC3E}">
        <p14:creationId xmlns:p14="http://schemas.microsoft.com/office/powerpoint/2010/main" val="839790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3C5FD71E-6568-4788-8F41-2619F35DACC4}" type="datetimeFigureOut">
              <a:rPr lang="es-MX" smtClean="0"/>
              <a:t>17/11/2019</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1B80E92F-AE9A-4607-A661-2A5C2C17A572}" type="slidenum">
              <a:rPr lang="es-MX" smtClean="0"/>
              <a:t>‹Nº›</a:t>
            </a:fld>
            <a:endParaRPr lang="es-MX"/>
          </a:p>
        </p:txBody>
      </p:sp>
    </p:spTree>
    <p:extLst>
      <p:ext uri="{BB962C8B-B14F-4D97-AF65-F5344CB8AC3E}">
        <p14:creationId xmlns:p14="http://schemas.microsoft.com/office/powerpoint/2010/main" val="821179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3C5FD71E-6568-4788-8F41-2619F35DACC4}" type="datetimeFigureOut">
              <a:rPr lang="es-MX" smtClean="0"/>
              <a:t>17/11/2019</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1B80E92F-AE9A-4607-A661-2A5C2C17A572}" type="slidenum">
              <a:rPr lang="es-MX" smtClean="0"/>
              <a:t>‹Nº›</a:t>
            </a:fld>
            <a:endParaRPr lang="es-MX"/>
          </a:p>
        </p:txBody>
      </p:sp>
    </p:spTree>
    <p:extLst>
      <p:ext uri="{BB962C8B-B14F-4D97-AF65-F5344CB8AC3E}">
        <p14:creationId xmlns:p14="http://schemas.microsoft.com/office/powerpoint/2010/main" val="2411610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3C5FD71E-6568-4788-8F41-2619F35DACC4}" type="datetimeFigureOut">
              <a:rPr lang="es-MX" smtClean="0"/>
              <a:t>17/11/2019</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1B80E92F-AE9A-4607-A661-2A5C2C17A572}" type="slidenum">
              <a:rPr lang="es-MX" smtClean="0"/>
              <a:t>‹Nº›</a:t>
            </a:fld>
            <a:endParaRPr lang="es-MX"/>
          </a:p>
        </p:txBody>
      </p:sp>
    </p:spTree>
    <p:extLst>
      <p:ext uri="{BB962C8B-B14F-4D97-AF65-F5344CB8AC3E}">
        <p14:creationId xmlns:p14="http://schemas.microsoft.com/office/powerpoint/2010/main" val="4088543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5FD71E-6568-4788-8F41-2619F35DACC4}" type="datetimeFigureOut">
              <a:rPr lang="es-MX" smtClean="0"/>
              <a:t>17/11/2019</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1B80E92F-AE9A-4607-A661-2A5C2C17A572}" type="slidenum">
              <a:rPr lang="es-MX" smtClean="0"/>
              <a:t>‹Nº›</a:t>
            </a:fld>
            <a:endParaRPr lang="es-MX"/>
          </a:p>
        </p:txBody>
      </p:sp>
    </p:spTree>
    <p:extLst>
      <p:ext uri="{BB962C8B-B14F-4D97-AF65-F5344CB8AC3E}">
        <p14:creationId xmlns:p14="http://schemas.microsoft.com/office/powerpoint/2010/main" val="3904260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C5FD71E-6568-4788-8F41-2619F35DACC4}" type="datetimeFigureOut">
              <a:rPr lang="es-MX" smtClean="0"/>
              <a:t>17/11/2019</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1B80E92F-AE9A-4607-A661-2A5C2C17A572}" type="slidenum">
              <a:rPr lang="es-MX" smtClean="0"/>
              <a:t>‹Nº›</a:t>
            </a:fld>
            <a:endParaRPr lang="es-MX"/>
          </a:p>
        </p:txBody>
      </p:sp>
    </p:spTree>
    <p:extLst>
      <p:ext uri="{BB962C8B-B14F-4D97-AF65-F5344CB8AC3E}">
        <p14:creationId xmlns:p14="http://schemas.microsoft.com/office/powerpoint/2010/main" val="1761145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C5FD71E-6568-4788-8F41-2619F35DACC4}" type="datetimeFigureOut">
              <a:rPr lang="es-MX" smtClean="0"/>
              <a:t>17/11/2019</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1B80E92F-AE9A-4607-A661-2A5C2C17A572}" type="slidenum">
              <a:rPr lang="es-MX" smtClean="0"/>
              <a:t>‹Nº›</a:t>
            </a:fld>
            <a:endParaRPr lang="es-MX"/>
          </a:p>
        </p:txBody>
      </p:sp>
    </p:spTree>
    <p:extLst>
      <p:ext uri="{BB962C8B-B14F-4D97-AF65-F5344CB8AC3E}">
        <p14:creationId xmlns:p14="http://schemas.microsoft.com/office/powerpoint/2010/main" val="1461143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9" name="Group 28"/>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C5FD71E-6568-4788-8F41-2619F35DACC4}" type="datetimeFigureOut">
              <a:rPr lang="es-MX" smtClean="0"/>
              <a:t>17/11/2019</a:t>
            </a:fld>
            <a:endParaRPr lang="es-MX"/>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MX"/>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1B80E92F-AE9A-4607-A661-2A5C2C17A572}" type="slidenum">
              <a:rPr lang="es-MX" smtClean="0"/>
              <a:t>‹Nº›</a:t>
            </a:fld>
            <a:endParaRPr lang="es-MX"/>
          </a:p>
        </p:txBody>
      </p:sp>
    </p:spTree>
    <p:extLst>
      <p:ext uri="{BB962C8B-B14F-4D97-AF65-F5344CB8AC3E}">
        <p14:creationId xmlns:p14="http://schemas.microsoft.com/office/powerpoint/2010/main" val="711546635"/>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75F501-A505-42AD-90A5-A4726FBDB379}"/>
              </a:ext>
            </a:extLst>
          </p:cNvPr>
          <p:cNvSpPr>
            <a:spLocks noGrp="1"/>
          </p:cNvSpPr>
          <p:nvPr>
            <p:ph type="ctrTitle"/>
          </p:nvPr>
        </p:nvSpPr>
        <p:spPr>
          <a:xfrm>
            <a:off x="1507067" y="1627464"/>
            <a:ext cx="7766936" cy="2423372"/>
          </a:xfrm>
        </p:spPr>
        <p:txBody>
          <a:bodyPr/>
          <a:lstStyle/>
          <a:p>
            <a:r>
              <a:rPr lang="es-MX" dirty="0"/>
              <a:t>Características de las cuencas de hidrocarburo en México”</a:t>
            </a:r>
          </a:p>
        </p:txBody>
      </p:sp>
      <p:sp>
        <p:nvSpPr>
          <p:cNvPr id="3" name="Subtítulo 2">
            <a:extLst>
              <a:ext uri="{FF2B5EF4-FFF2-40B4-BE49-F238E27FC236}">
                <a16:creationId xmlns:a16="http://schemas.microsoft.com/office/drawing/2014/main" id="{C22B96CD-15EF-40D3-97DA-E49131B4AB4C}"/>
              </a:ext>
            </a:extLst>
          </p:cNvPr>
          <p:cNvSpPr>
            <a:spLocks noGrp="1"/>
          </p:cNvSpPr>
          <p:nvPr>
            <p:ph type="subTitle" idx="1"/>
          </p:nvPr>
        </p:nvSpPr>
        <p:spPr/>
        <p:txBody>
          <a:bodyPr/>
          <a:lstStyle/>
          <a:p>
            <a:r>
              <a:rPr lang="es-MX" dirty="0"/>
              <a:t>Cifuentes jaimes José miguel</a:t>
            </a:r>
          </a:p>
          <a:p>
            <a:r>
              <a:rPr lang="es-MX" dirty="0"/>
              <a:t>Fundamentos de programación</a:t>
            </a:r>
          </a:p>
        </p:txBody>
      </p:sp>
    </p:spTree>
    <p:extLst>
      <p:ext uri="{BB962C8B-B14F-4D97-AF65-F5344CB8AC3E}">
        <p14:creationId xmlns:p14="http://schemas.microsoft.com/office/powerpoint/2010/main" val="726718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92C1F463-2DC7-437A-A07C-B3DFF0F99A90}"/>
              </a:ext>
            </a:extLst>
          </p:cNvPr>
          <p:cNvPicPr>
            <a:picLocks noChangeAspect="1"/>
          </p:cNvPicPr>
          <p:nvPr/>
        </p:nvPicPr>
        <p:blipFill rotWithShape="1">
          <a:blip r:embed="rId2"/>
          <a:srcRect l="30688" t="17551" r="34358" b="60122"/>
          <a:stretch/>
        </p:blipFill>
        <p:spPr>
          <a:xfrm>
            <a:off x="2424418" y="2151604"/>
            <a:ext cx="5265600" cy="1891890"/>
          </a:xfrm>
          <a:prstGeom prst="rect">
            <a:avLst/>
          </a:prstGeom>
        </p:spPr>
      </p:pic>
    </p:spTree>
    <p:extLst>
      <p:ext uri="{BB962C8B-B14F-4D97-AF65-F5344CB8AC3E}">
        <p14:creationId xmlns:p14="http://schemas.microsoft.com/office/powerpoint/2010/main" val="1579173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D6BE7B-8B58-4D00-8AD7-B7CA379144EF}"/>
              </a:ext>
            </a:extLst>
          </p:cNvPr>
          <p:cNvSpPr>
            <a:spLocks noGrp="1"/>
          </p:cNvSpPr>
          <p:nvPr>
            <p:ph type="title"/>
          </p:nvPr>
        </p:nvSpPr>
        <p:spPr/>
        <p:txBody>
          <a:bodyPr/>
          <a:lstStyle/>
          <a:p>
            <a:r>
              <a:rPr lang="es-MX" dirty="0" err="1"/>
              <a:t>Codigo</a:t>
            </a:r>
            <a:r>
              <a:rPr lang="es-MX" dirty="0"/>
              <a:t> en lenguaje c</a:t>
            </a:r>
          </a:p>
        </p:txBody>
      </p:sp>
      <p:pic>
        <p:nvPicPr>
          <p:cNvPr id="3" name="Imagen 2">
            <a:extLst>
              <a:ext uri="{FF2B5EF4-FFF2-40B4-BE49-F238E27FC236}">
                <a16:creationId xmlns:a16="http://schemas.microsoft.com/office/drawing/2014/main" id="{22F59906-2956-49D4-AAB8-D3531C338911}"/>
              </a:ext>
            </a:extLst>
          </p:cNvPr>
          <p:cNvPicPr/>
          <p:nvPr/>
        </p:nvPicPr>
        <p:blipFill rotWithShape="1">
          <a:blip r:embed="rId2">
            <a:extLst>
              <a:ext uri="{28A0092B-C50C-407E-A947-70E740481C1C}">
                <a14:useLocalDpi xmlns:a14="http://schemas.microsoft.com/office/drawing/2010/main" val="0"/>
              </a:ext>
            </a:extLst>
          </a:blip>
          <a:srcRect l="7801" t="10700" r="35873" b="58733"/>
          <a:stretch/>
        </p:blipFill>
        <p:spPr bwMode="auto">
          <a:xfrm>
            <a:off x="1642903" y="1593814"/>
            <a:ext cx="7183856" cy="373396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02637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FDD8F67A-7B95-45CB-B989-5014136BCC0D}"/>
              </a:ext>
            </a:extLst>
          </p:cNvPr>
          <p:cNvPicPr/>
          <p:nvPr/>
        </p:nvPicPr>
        <p:blipFill rotWithShape="1">
          <a:blip r:embed="rId2">
            <a:extLst>
              <a:ext uri="{28A0092B-C50C-407E-A947-70E740481C1C}">
                <a14:useLocalDpi xmlns:a14="http://schemas.microsoft.com/office/drawing/2010/main" val="0"/>
              </a:ext>
            </a:extLst>
          </a:blip>
          <a:srcRect l="8033" t="29751" b="44673"/>
          <a:stretch/>
        </p:blipFill>
        <p:spPr bwMode="auto">
          <a:xfrm>
            <a:off x="159793" y="625152"/>
            <a:ext cx="7169785" cy="3094582"/>
          </a:xfrm>
          <a:prstGeom prst="rect">
            <a:avLst/>
          </a:prstGeom>
          <a:ln>
            <a:noFill/>
          </a:ln>
          <a:extLst>
            <a:ext uri="{53640926-AAD7-44D8-BBD7-CCE9431645EC}">
              <a14:shadowObscured xmlns:a14="http://schemas.microsoft.com/office/drawing/2010/main"/>
            </a:ext>
          </a:extLst>
        </p:spPr>
      </p:pic>
      <p:pic>
        <p:nvPicPr>
          <p:cNvPr id="3" name="Imagen 2">
            <a:extLst>
              <a:ext uri="{FF2B5EF4-FFF2-40B4-BE49-F238E27FC236}">
                <a16:creationId xmlns:a16="http://schemas.microsoft.com/office/drawing/2014/main" id="{73CE48E2-C940-4E30-9807-AA2188FAE266}"/>
              </a:ext>
            </a:extLst>
          </p:cNvPr>
          <p:cNvPicPr/>
          <p:nvPr/>
        </p:nvPicPr>
        <p:blipFill rotWithShape="1">
          <a:blip r:embed="rId3">
            <a:extLst>
              <a:ext uri="{28A0092B-C50C-407E-A947-70E740481C1C}">
                <a14:useLocalDpi xmlns:a14="http://schemas.microsoft.com/office/drawing/2010/main" val="0"/>
              </a:ext>
            </a:extLst>
          </a:blip>
          <a:srcRect l="7926" t="27402" r="-16" b="35531"/>
          <a:stretch/>
        </p:blipFill>
        <p:spPr bwMode="auto">
          <a:xfrm>
            <a:off x="4285569" y="4096139"/>
            <a:ext cx="6886575" cy="239269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38887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07E1D75-0FC0-4B55-914C-8CDBD54D38F4}"/>
              </a:ext>
            </a:extLst>
          </p:cNvPr>
          <p:cNvPicPr/>
          <p:nvPr/>
        </p:nvPicPr>
        <p:blipFill rotWithShape="1">
          <a:blip r:embed="rId2">
            <a:extLst>
              <a:ext uri="{28A0092B-C50C-407E-A947-70E740481C1C}">
                <a14:useLocalDpi xmlns:a14="http://schemas.microsoft.com/office/drawing/2010/main" val="0"/>
              </a:ext>
            </a:extLst>
          </a:blip>
          <a:srcRect l="7785" t="47758" r="-26" b="35795"/>
          <a:stretch/>
        </p:blipFill>
        <p:spPr bwMode="auto">
          <a:xfrm>
            <a:off x="756939" y="546799"/>
            <a:ext cx="7565967" cy="2634939"/>
          </a:xfrm>
          <a:prstGeom prst="rect">
            <a:avLst/>
          </a:prstGeom>
          <a:ln>
            <a:noFill/>
          </a:ln>
          <a:extLst>
            <a:ext uri="{53640926-AAD7-44D8-BBD7-CCE9431645EC}">
              <a14:shadowObscured xmlns:a14="http://schemas.microsoft.com/office/drawing/2010/main"/>
            </a:ext>
          </a:extLst>
        </p:spPr>
      </p:pic>
      <p:pic>
        <p:nvPicPr>
          <p:cNvPr id="3" name="Imagen 2">
            <a:extLst>
              <a:ext uri="{FF2B5EF4-FFF2-40B4-BE49-F238E27FC236}">
                <a16:creationId xmlns:a16="http://schemas.microsoft.com/office/drawing/2014/main" id="{49827822-3FAF-4FF2-AD76-F0B46520A841}"/>
              </a:ext>
            </a:extLst>
          </p:cNvPr>
          <p:cNvPicPr/>
          <p:nvPr/>
        </p:nvPicPr>
        <p:blipFill rotWithShape="1">
          <a:blip r:embed="rId3">
            <a:extLst>
              <a:ext uri="{28A0092B-C50C-407E-A947-70E740481C1C}">
                <a14:useLocalDpi xmlns:a14="http://schemas.microsoft.com/office/drawing/2010/main" val="0"/>
              </a:ext>
            </a:extLst>
          </a:blip>
          <a:srcRect l="8366" t="54135" r="332" b="11269"/>
          <a:stretch/>
        </p:blipFill>
        <p:spPr bwMode="auto">
          <a:xfrm>
            <a:off x="3617160" y="3676262"/>
            <a:ext cx="7346315" cy="263493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96325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538DD5-00F7-4BF3-99BE-FBAF9D337F32}"/>
              </a:ext>
            </a:extLst>
          </p:cNvPr>
          <p:cNvSpPr>
            <a:spLocks noGrp="1"/>
          </p:cNvSpPr>
          <p:nvPr>
            <p:ph type="title"/>
          </p:nvPr>
        </p:nvSpPr>
        <p:spPr/>
        <p:txBody>
          <a:bodyPr/>
          <a:lstStyle/>
          <a:p>
            <a:r>
              <a:rPr lang="es-MX" dirty="0"/>
              <a:t>resultados</a:t>
            </a:r>
          </a:p>
        </p:txBody>
      </p:sp>
      <p:pic>
        <p:nvPicPr>
          <p:cNvPr id="3" name="Imagen 2">
            <a:extLst>
              <a:ext uri="{FF2B5EF4-FFF2-40B4-BE49-F238E27FC236}">
                <a16:creationId xmlns:a16="http://schemas.microsoft.com/office/drawing/2014/main" id="{C81D20E5-DF6D-4509-9E0F-AB8CF0F5E088}"/>
              </a:ext>
            </a:extLst>
          </p:cNvPr>
          <p:cNvPicPr/>
          <p:nvPr/>
        </p:nvPicPr>
        <p:blipFill rotWithShape="1">
          <a:blip r:embed="rId2">
            <a:extLst>
              <a:ext uri="{28A0092B-C50C-407E-A947-70E740481C1C}">
                <a14:useLocalDpi xmlns:a14="http://schemas.microsoft.com/office/drawing/2010/main" val="0"/>
              </a:ext>
            </a:extLst>
          </a:blip>
          <a:srcRect l="24073" t="19852" r="25273" b="48067"/>
          <a:stretch/>
        </p:blipFill>
        <p:spPr bwMode="auto">
          <a:xfrm>
            <a:off x="3123744" y="2803758"/>
            <a:ext cx="5535063" cy="2626658"/>
          </a:xfrm>
          <a:prstGeom prst="rect">
            <a:avLst/>
          </a:prstGeom>
          <a:ln>
            <a:noFill/>
          </a:ln>
          <a:extLst>
            <a:ext uri="{53640926-AAD7-44D8-BBD7-CCE9431645EC}">
              <a14:shadowObscured xmlns:a14="http://schemas.microsoft.com/office/drawing/2010/main"/>
            </a:ext>
          </a:extLst>
        </p:spPr>
      </p:pic>
      <p:sp>
        <p:nvSpPr>
          <p:cNvPr id="4" name="CuadroTexto 3">
            <a:extLst>
              <a:ext uri="{FF2B5EF4-FFF2-40B4-BE49-F238E27FC236}">
                <a16:creationId xmlns:a16="http://schemas.microsoft.com/office/drawing/2014/main" id="{F69974D5-298C-465E-9A11-E5F0832774A1}"/>
              </a:ext>
            </a:extLst>
          </p:cNvPr>
          <p:cNvSpPr txBox="1"/>
          <p:nvPr/>
        </p:nvSpPr>
        <p:spPr>
          <a:xfrm>
            <a:off x="1903445" y="1930400"/>
            <a:ext cx="2715208" cy="369332"/>
          </a:xfrm>
          <a:prstGeom prst="rect">
            <a:avLst/>
          </a:prstGeom>
          <a:noFill/>
        </p:spPr>
        <p:txBody>
          <a:bodyPr wrap="square" rtlCol="0">
            <a:spAutoFit/>
          </a:bodyPr>
          <a:lstStyle/>
          <a:p>
            <a:r>
              <a:rPr lang="es-MX" dirty="0"/>
              <a:t>Zona 1) norte</a:t>
            </a:r>
          </a:p>
        </p:txBody>
      </p:sp>
    </p:spTree>
    <p:extLst>
      <p:ext uri="{BB962C8B-B14F-4D97-AF65-F5344CB8AC3E}">
        <p14:creationId xmlns:p14="http://schemas.microsoft.com/office/powerpoint/2010/main" val="2841889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45A931E9-708B-4385-B83E-676FC14DF9C5}"/>
              </a:ext>
            </a:extLst>
          </p:cNvPr>
          <p:cNvSpPr txBox="1"/>
          <p:nvPr/>
        </p:nvSpPr>
        <p:spPr>
          <a:xfrm>
            <a:off x="1157681" y="989901"/>
            <a:ext cx="2583809" cy="369332"/>
          </a:xfrm>
          <a:prstGeom prst="rect">
            <a:avLst/>
          </a:prstGeom>
          <a:noFill/>
        </p:spPr>
        <p:txBody>
          <a:bodyPr wrap="square" rtlCol="0">
            <a:spAutoFit/>
          </a:bodyPr>
          <a:lstStyle/>
          <a:p>
            <a:r>
              <a:rPr lang="es-MX" dirty="0"/>
              <a:t>Zona 2) centro </a:t>
            </a:r>
          </a:p>
        </p:txBody>
      </p:sp>
      <p:pic>
        <p:nvPicPr>
          <p:cNvPr id="3" name="Imagen 2">
            <a:extLst>
              <a:ext uri="{FF2B5EF4-FFF2-40B4-BE49-F238E27FC236}">
                <a16:creationId xmlns:a16="http://schemas.microsoft.com/office/drawing/2014/main" id="{446F6B1D-B986-436A-8FC7-3FF2ED304A1F}"/>
              </a:ext>
            </a:extLst>
          </p:cNvPr>
          <p:cNvPicPr/>
          <p:nvPr/>
        </p:nvPicPr>
        <p:blipFill rotWithShape="1">
          <a:blip r:embed="rId2">
            <a:extLst>
              <a:ext uri="{28A0092B-C50C-407E-A947-70E740481C1C}">
                <a14:useLocalDpi xmlns:a14="http://schemas.microsoft.com/office/drawing/2010/main" val="0"/>
              </a:ext>
            </a:extLst>
          </a:blip>
          <a:srcRect l="23926" t="19051" r="24980" b="48320"/>
          <a:stretch/>
        </p:blipFill>
        <p:spPr bwMode="auto">
          <a:xfrm>
            <a:off x="1279076" y="2279505"/>
            <a:ext cx="5392312" cy="248843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846147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06DF03D-7830-49CE-A482-1099927020B6}"/>
              </a:ext>
            </a:extLst>
          </p:cNvPr>
          <p:cNvSpPr txBox="1"/>
          <p:nvPr/>
        </p:nvSpPr>
        <p:spPr>
          <a:xfrm>
            <a:off x="1299780" y="718457"/>
            <a:ext cx="2015412" cy="923330"/>
          </a:xfrm>
          <a:prstGeom prst="rect">
            <a:avLst/>
          </a:prstGeom>
          <a:noFill/>
        </p:spPr>
        <p:txBody>
          <a:bodyPr wrap="square" rtlCol="0">
            <a:spAutoFit/>
          </a:bodyPr>
          <a:lstStyle/>
          <a:p>
            <a:r>
              <a:rPr lang="es-MX" dirty="0"/>
              <a:t>Zona 3) sur </a:t>
            </a:r>
          </a:p>
          <a:p>
            <a:r>
              <a:rPr lang="es-MX" dirty="0"/>
              <a:t>4) </a:t>
            </a:r>
            <a:r>
              <a:rPr lang="es-MX" dirty="0" err="1"/>
              <a:t>veracruz</a:t>
            </a:r>
            <a:endParaRPr lang="es-MX" dirty="0"/>
          </a:p>
          <a:p>
            <a:r>
              <a:rPr lang="es-MX" dirty="0"/>
              <a:t>5) </a:t>
            </a:r>
            <a:r>
              <a:rPr lang="es-MX" dirty="0" err="1"/>
              <a:t>suereste</a:t>
            </a:r>
            <a:endParaRPr lang="es-MX" dirty="0"/>
          </a:p>
        </p:txBody>
      </p:sp>
      <p:pic>
        <p:nvPicPr>
          <p:cNvPr id="3" name="Imagen 2">
            <a:extLst>
              <a:ext uri="{FF2B5EF4-FFF2-40B4-BE49-F238E27FC236}">
                <a16:creationId xmlns:a16="http://schemas.microsoft.com/office/drawing/2014/main" id="{7808D1E4-B5CE-4046-BDF3-D19855C29FEF}"/>
              </a:ext>
            </a:extLst>
          </p:cNvPr>
          <p:cNvPicPr/>
          <p:nvPr/>
        </p:nvPicPr>
        <p:blipFill rotWithShape="1">
          <a:blip r:embed="rId2">
            <a:extLst>
              <a:ext uri="{28A0092B-C50C-407E-A947-70E740481C1C}">
                <a14:useLocalDpi xmlns:a14="http://schemas.microsoft.com/office/drawing/2010/main" val="0"/>
              </a:ext>
            </a:extLst>
          </a:blip>
          <a:srcRect l="11009" t="19573" r="38056" b="39454"/>
          <a:stretch/>
        </p:blipFill>
        <p:spPr bwMode="auto">
          <a:xfrm>
            <a:off x="338059" y="2051716"/>
            <a:ext cx="5954266" cy="3313386"/>
          </a:xfrm>
          <a:prstGeom prst="rect">
            <a:avLst/>
          </a:prstGeom>
          <a:ln>
            <a:noFill/>
          </a:ln>
          <a:extLst>
            <a:ext uri="{53640926-AAD7-44D8-BBD7-CCE9431645EC}">
              <a14:shadowObscured xmlns:a14="http://schemas.microsoft.com/office/drawing/2010/main"/>
            </a:ext>
          </a:extLst>
        </p:spPr>
      </p:pic>
      <p:pic>
        <p:nvPicPr>
          <p:cNvPr id="4" name="Imagen 3">
            <a:extLst>
              <a:ext uri="{FF2B5EF4-FFF2-40B4-BE49-F238E27FC236}">
                <a16:creationId xmlns:a16="http://schemas.microsoft.com/office/drawing/2014/main" id="{B9EA66FB-FC0D-42F3-B61A-9F6F52AD23A8}"/>
              </a:ext>
            </a:extLst>
          </p:cNvPr>
          <p:cNvPicPr/>
          <p:nvPr/>
        </p:nvPicPr>
        <p:blipFill rotWithShape="1">
          <a:blip r:embed="rId3">
            <a:extLst>
              <a:ext uri="{28A0092B-C50C-407E-A947-70E740481C1C}">
                <a14:useLocalDpi xmlns:a14="http://schemas.microsoft.com/office/drawing/2010/main" val="0"/>
              </a:ext>
            </a:extLst>
          </a:blip>
          <a:srcRect l="10716" t="19051" r="38044" b="33179"/>
          <a:stretch/>
        </p:blipFill>
        <p:spPr bwMode="auto">
          <a:xfrm>
            <a:off x="6697106" y="408617"/>
            <a:ext cx="5156835" cy="375283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75946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4B8A6D-C7DF-4E39-8AC4-0DB58B70CB48}"/>
              </a:ext>
            </a:extLst>
          </p:cNvPr>
          <p:cNvSpPr>
            <a:spLocks noGrp="1"/>
          </p:cNvSpPr>
          <p:nvPr>
            <p:ph type="title"/>
          </p:nvPr>
        </p:nvSpPr>
        <p:spPr/>
        <p:txBody>
          <a:bodyPr/>
          <a:lstStyle/>
          <a:p>
            <a:r>
              <a:rPr lang="es-MX" dirty="0"/>
              <a:t>Archivo creado</a:t>
            </a:r>
          </a:p>
        </p:txBody>
      </p:sp>
      <p:pic>
        <p:nvPicPr>
          <p:cNvPr id="3" name="Imagen 2">
            <a:extLst>
              <a:ext uri="{FF2B5EF4-FFF2-40B4-BE49-F238E27FC236}">
                <a16:creationId xmlns:a16="http://schemas.microsoft.com/office/drawing/2014/main" id="{2AA7DB4F-E5C5-4E2F-A1C8-99B9F600768F}"/>
              </a:ext>
            </a:extLst>
          </p:cNvPr>
          <p:cNvPicPr/>
          <p:nvPr/>
        </p:nvPicPr>
        <p:blipFill rotWithShape="1">
          <a:blip r:embed="rId2">
            <a:extLst>
              <a:ext uri="{28A0092B-C50C-407E-A947-70E740481C1C}">
                <a14:useLocalDpi xmlns:a14="http://schemas.microsoft.com/office/drawing/2010/main" val="0"/>
              </a:ext>
            </a:extLst>
          </a:blip>
          <a:srcRect l="22605" t="13310" r="16326" b="14916"/>
          <a:stretch/>
        </p:blipFill>
        <p:spPr bwMode="auto">
          <a:xfrm>
            <a:off x="677333" y="1472882"/>
            <a:ext cx="9577009" cy="465733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56680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E4D88F-E83B-4B03-8B2C-E9848789E90C}"/>
              </a:ext>
            </a:extLst>
          </p:cNvPr>
          <p:cNvSpPr>
            <a:spLocks noGrp="1"/>
          </p:cNvSpPr>
          <p:nvPr>
            <p:ph type="title"/>
          </p:nvPr>
        </p:nvSpPr>
        <p:spPr/>
        <p:txBody>
          <a:bodyPr/>
          <a:lstStyle/>
          <a:p>
            <a:r>
              <a:rPr lang="es-MX" dirty="0" err="1"/>
              <a:t>conclusion</a:t>
            </a:r>
            <a:endParaRPr lang="es-MX" dirty="0"/>
          </a:p>
        </p:txBody>
      </p:sp>
      <p:sp>
        <p:nvSpPr>
          <p:cNvPr id="3" name="CuadroTexto 2">
            <a:extLst>
              <a:ext uri="{FF2B5EF4-FFF2-40B4-BE49-F238E27FC236}">
                <a16:creationId xmlns:a16="http://schemas.microsoft.com/office/drawing/2014/main" id="{F1AD700F-83CE-47D3-9940-5B352880F304}"/>
              </a:ext>
            </a:extLst>
          </p:cNvPr>
          <p:cNvSpPr txBox="1"/>
          <p:nvPr/>
        </p:nvSpPr>
        <p:spPr>
          <a:xfrm>
            <a:off x="677334" y="1694576"/>
            <a:ext cx="5295627" cy="3693319"/>
          </a:xfrm>
          <a:prstGeom prst="rect">
            <a:avLst/>
          </a:prstGeom>
          <a:noFill/>
        </p:spPr>
        <p:txBody>
          <a:bodyPr wrap="square" rtlCol="0">
            <a:spAutoFit/>
          </a:bodyPr>
          <a:lstStyle/>
          <a:p>
            <a:r>
              <a:rPr lang="es-MX" dirty="0"/>
              <a:t>El haber elaborado este proyecto me fue de gran utilidad, tanto para saber cuales son los alcances de la materia, así como para poderme desarrollar en ámbitos personales y académicos, y así crecer de manera profesional, por parte de mi enfoque sin dejar de lado este pequeño curso de programación, el cual me abrió indudablemente las puertas, ya que en un futuro podría hacer que este proyecto creciera de maneras inimaginables y que no solo sea para estudiantes, sino en dado caso poder desarrollarlo para una empresa en si, y tener la licencia de el mismo. </a:t>
            </a:r>
          </a:p>
          <a:p>
            <a:endParaRPr lang="es-MX" dirty="0"/>
          </a:p>
        </p:txBody>
      </p:sp>
    </p:spTree>
    <p:extLst>
      <p:ext uri="{BB962C8B-B14F-4D97-AF65-F5344CB8AC3E}">
        <p14:creationId xmlns:p14="http://schemas.microsoft.com/office/powerpoint/2010/main" val="670395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BBDFE33-6F2E-4841-9B57-EA6DBBBA940F}"/>
              </a:ext>
            </a:extLst>
          </p:cNvPr>
          <p:cNvSpPr txBox="1"/>
          <p:nvPr/>
        </p:nvSpPr>
        <p:spPr>
          <a:xfrm>
            <a:off x="4832058" y="411061"/>
            <a:ext cx="6920917" cy="3046988"/>
          </a:xfrm>
          <a:prstGeom prst="rect">
            <a:avLst/>
          </a:prstGeom>
          <a:noFill/>
        </p:spPr>
        <p:txBody>
          <a:bodyPr wrap="square" rtlCol="0">
            <a:spAutoFit/>
          </a:bodyPr>
          <a:lstStyle/>
          <a:p>
            <a:r>
              <a:rPr lang="es-MX" sz="2400" dirty="0"/>
              <a:t>Este programa es para informar a cualquier persona interesada en el ámbito, dando una pequeña introducción a las zonas productoras de hidrocarburo en el país, todo esto gracias a la información dada por la Comisión Nacional de hidrocarburos, así como una síntesis del primer tema de la materia geología de yacimientos de fluidos.</a:t>
            </a:r>
          </a:p>
        </p:txBody>
      </p:sp>
      <p:pic>
        <p:nvPicPr>
          <p:cNvPr id="3" name="Imagen 2">
            <a:extLst>
              <a:ext uri="{FF2B5EF4-FFF2-40B4-BE49-F238E27FC236}">
                <a16:creationId xmlns:a16="http://schemas.microsoft.com/office/drawing/2014/main" id="{09C8AC99-40E9-4F1A-B85E-22B765763FD9}"/>
              </a:ext>
            </a:extLst>
          </p:cNvPr>
          <p:cNvPicPr/>
          <p:nvPr/>
        </p:nvPicPr>
        <p:blipFill>
          <a:blip r:embed="rId2"/>
          <a:stretch>
            <a:fillRect/>
          </a:stretch>
        </p:blipFill>
        <p:spPr>
          <a:xfrm>
            <a:off x="894255" y="3924084"/>
            <a:ext cx="5336540" cy="2522855"/>
          </a:xfrm>
          <a:prstGeom prst="rect">
            <a:avLst/>
          </a:prstGeom>
        </p:spPr>
      </p:pic>
    </p:spTree>
    <p:extLst>
      <p:ext uri="{BB962C8B-B14F-4D97-AF65-F5344CB8AC3E}">
        <p14:creationId xmlns:p14="http://schemas.microsoft.com/office/powerpoint/2010/main" val="3903936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5B9BBE8-39B2-4E29-BAEB-57514084D94A}"/>
              </a:ext>
            </a:extLst>
          </p:cNvPr>
          <p:cNvSpPr txBox="1"/>
          <p:nvPr/>
        </p:nvSpPr>
        <p:spPr>
          <a:xfrm>
            <a:off x="1619075" y="908299"/>
            <a:ext cx="3489821" cy="4678204"/>
          </a:xfrm>
          <a:prstGeom prst="rect">
            <a:avLst/>
          </a:prstGeom>
          <a:noFill/>
        </p:spPr>
        <p:txBody>
          <a:bodyPr wrap="square" rtlCol="0">
            <a:spAutoFit/>
          </a:bodyPr>
          <a:lstStyle/>
          <a:p>
            <a:r>
              <a:rPr lang="es-MX" sz="2000" dirty="0"/>
              <a:t>México es uno de los países americanos que mas variedad de hidrocarburos posee, esto se debe en gran parte, a que en la península de Yucatán se estrello el meteorito que ocasiono la extinción de los dinosaurios; lo cual ocasiono que se fueran depositando grandes cantidades de material orgánico, así como diversas capas de estratos producidas por el mismo. </a:t>
            </a:r>
          </a:p>
          <a:p>
            <a:endParaRPr lang="es-MX" dirty="0"/>
          </a:p>
        </p:txBody>
      </p:sp>
      <p:pic>
        <p:nvPicPr>
          <p:cNvPr id="1028" name="Picture 4" descr="Resultado de imagen para dinosaurios convertidos en petroleo">
            <a:extLst>
              <a:ext uri="{FF2B5EF4-FFF2-40B4-BE49-F238E27FC236}">
                <a16:creationId xmlns:a16="http://schemas.microsoft.com/office/drawing/2014/main" id="{297826D5-D751-4458-8ECA-A9B7739B77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6658" y="1410748"/>
            <a:ext cx="3650348" cy="3673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6700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C5ECE39-15E5-47CC-B98E-74BCF5551436}"/>
              </a:ext>
            </a:extLst>
          </p:cNvPr>
          <p:cNvSpPr txBox="1"/>
          <p:nvPr/>
        </p:nvSpPr>
        <p:spPr>
          <a:xfrm>
            <a:off x="794158" y="469784"/>
            <a:ext cx="5301842" cy="3416320"/>
          </a:xfrm>
          <a:prstGeom prst="rect">
            <a:avLst/>
          </a:prstGeom>
          <a:noFill/>
        </p:spPr>
        <p:txBody>
          <a:bodyPr wrap="square" rtlCol="0">
            <a:spAutoFit/>
          </a:bodyPr>
          <a:lstStyle/>
          <a:p>
            <a:r>
              <a:rPr lang="es-MX" sz="2400" dirty="0"/>
              <a:t>Por el momento el programa solo se desarrollo en México, con poco presupuesto y con la información abierta al público, por lo cual esta versión solo ahorraría tiempo a las empresas, pero si bien se dice que el tiempo es dinero. Pongo esta versión abierta al público y a disposición de todos les interesados</a:t>
            </a:r>
          </a:p>
        </p:txBody>
      </p:sp>
      <p:pic>
        <p:nvPicPr>
          <p:cNvPr id="3" name="Picture 2" descr="Resultado de imagen para pozos petroleros en la peninsula de yucatan">
            <a:extLst>
              <a:ext uri="{FF2B5EF4-FFF2-40B4-BE49-F238E27FC236}">
                <a16:creationId xmlns:a16="http://schemas.microsoft.com/office/drawing/2014/main" id="{83DF34C7-EE09-4666-9711-83B9D6712B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2277" y="1347001"/>
            <a:ext cx="3028950" cy="3382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101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09B7E24-271E-4A3A-9D65-EE95ED9723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45C59434-03B2-4F06-8362-A01DD785E2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4FDF3815-C9F7-4B9E-A371-DE71C4E9D1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34C30A41-6D9F-42F2-BE4A-B6D2E4400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8577AE11-EC00-4E67-9DDD-624E9DA12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406A24DE-7A6F-4459-9A79-712243D20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BFEBE697-7D77-4AC8-8E68-0483B47DF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49FC7B15-C721-4A23-8F6A-2CFA77C614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164E8ACB-FC50-451D-AF0A-879ABC6EA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D5F354A0-F0C9-4254-A913-DD68E78161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9B01B525-8D81-44A3-BC1F-C711B89D23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ítulo 1">
            <a:extLst>
              <a:ext uri="{FF2B5EF4-FFF2-40B4-BE49-F238E27FC236}">
                <a16:creationId xmlns:a16="http://schemas.microsoft.com/office/drawing/2014/main" id="{7FAE2C6B-9557-415D-94CA-9F70C6B2D7C5}"/>
              </a:ext>
            </a:extLst>
          </p:cNvPr>
          <p:cNvSpPr>
            <a:spLocks noGrp="1"/>
          </p:cNvSpPr>
          <p:nvPr>
            <p:ph type="title"/>
          </p:nvPr>
        </p:nvSpPr>
        <p:spPr>
          <a:xfrm>
            <a:off x="6874913" y="2383776"/>
            <a:ext cx="3112641" cy="2098416"/>
          </a:xfrm>
        </p:spPr>
        <p:txBody>
          <a:bodyPr vert="horz" lIns="91440" tIns="45720" rIns="91440" bIns="45720" rtlCol="0" anchor="b">
            <a:normAutofit fontScale="90000"/>
          </a:bodyPr>
          <a:lstStyle/>
          <a:p>
            <a:r>
              <a:rPr lang="en-US" sz="5400" dirty="0"/>
              <a:t>Algoritmo</a:t>
            </a:r>
            <a:br>
              <a:rPr lang="en-US" sz="5400" dirty="0"/>
            </a:br>
            <a:endParaRPr lang="en-US" sz="5400" dirty="0"/>
          </a:p>
        </p:txBody>
      </p:sp>
      <p:sp>
        <p:nvSpPr>
          <p:cNvPr id="20" name="Isosceles Triangle 19">
            <a:extLst>
              <a:ext uri="{FF2B5EF4-FFF2-40B4-BE49-F238E27FC236}">
                <a16:creationId xmlns:a16="http://schemas.microsoft.com/office/drawing/2014/main" id="{ADC5C86B-28CE-4597-97B7-4C09E20141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3" name="Imagen 2">
            <a:extLst>
              <a:ext uri="{FF2B5EF4-FFF2-40B4-BE49-F238E27FC236}">
                <a16:creationId xmlns:a16="http://schemas.microsoft.com/office/drawing/2014/main" id="{D9534A55-F8D1-449F-9807-A2C8B772CBC0}"/>
              </a:ext>
            </a:extLst>
          </p:cNvPr>
          <p:cNvPicPr>
            <a:picLocks noChangeAspect="1"/>
          </p:cNvPicPr>
          <p:nvPr/>
        </p:nvPicPr>
        <p:blipFill rotWithShape="1">
          <a:blip r:embed="rId2"/>
          <a:srcRect l="29158" t="17143" r="31468" b="24159"/>
          <a:stretch/>
        </p:blipFill>
        <p:spPr>
          <a:xfrm>
            <a:off x="1091740" y="1102007"/>
            <a:ext cx="5092746" cy="4270592"/>
          </a:xfrm>
          <a:prstGeom prst="rect">
            <a:avLst/>
          </a:prstGeom>
        </p:spPr>
      </p:pic>
    </p:spTree>
    <p:extLst>
      <p:ext uri="{BB962C8B-B14F-4D97-AF65-F5344CB8AC3E}">
        <p14:creationId xmlns:p14="http://schemas.microsoft.com/office/powerpoint/2010/main" val="582172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E09B7E24-271E-4A3A-9D65-EE95ED9723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 name="Straight Connector 8">
              <a:extLst>
                <a:ext uri="{FF2B5EF4-FFF2-40B4-BE49-F238E27FC236}">
                  <a16:creationId xmlns:a16="http://schemas.microsoft.com/office/drawing/2014/main" id="{45C59434-03B2-4F06-8362-A01DD785E2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4FDF3815-C9F7-4B9E-A371-DE71C4E9D1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1" name="Rectangle 23">
              <a:extLst>
                <a:ext uri="{FF2B5EF4-FFF2-40B4-BE49-F238E27FC236}">
                  <a16:creationId xmlns:a16="http://schemas.microsoft.com/office/drawing/2014/main" id="{34C30A41-6D9F-42F2-BE4A-B6D2E4400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a:extLst>
                <a:ext uri="{FF2B5EF4-FFF2-40B4-BE49-F238E27FC236}">
                  <a16:creationId xmlns:a16="http://schemas.microsoft.com/office/drawing/2014/main" id="{8577AE11-EC00-4E67-9DDD-624E9DA12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a:extLst>
                <a:ext uri="{FF2B5EF4-FFF2-40B4-BE49-F238E27FC236}">
                  <a16:creationId xmlns:a16="http://schemas.microsoft.com/office/drawing/2014/main" id="{406A24DE-7A6F-4459-9A79-712243D20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a:extLst>
                <a:ext uri="{FF2B5EF4-FFF2-40B4-BE49-F238E27FC236}">
                  <a16:creationId xmlns:a16="http://schemas.microsoft.com/office/drawing/2014/main" id="{BFEBE697-7D77-4AC8-8E68-0483B47DF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a:extLst>
                <a:ext uri="{FF2B5EF4-FFF2-40B4-BE49-F238E27FC236}">
                  <a16:creationId xmlns:a16="http://schemas.microsoft.com/office/drawing/2014/main" id="{49FC7B15-C721-4A23-8F6A-2CFA77C614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a:extLst>
                <a:ext uri="{FF2B5EF4-FFF2-40B4-BE49-F238E27FC236}">
                  <a16:creationId xmlns:a16="http://schemas.microsoft.com/office/drawing/2014/main" id="{164E8ACB-FC50-451D-AF0A-879ABC6EA6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id="{D5F354A0-F0C9-4254-A913-DD68E78161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9B01B525-8D81-44A3-BC1F-C711B89D23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0" name="Isosceles Triangle 19">
            <a:extLst>
              <a:ext uri="{FF2B5EF4-FFF2-40B4-BE49-F238E27FC236}">
                <a16:creationId xmlns:a16="http://schemas.microsoft.com/office/drawing/2014/main" id="{5AFB35D3-858E-4E79-BF76-43CADC0A2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3" name="Imagen 2">
            <a:extLst>
              <a:ext uri="{FF2B5EF4-FFF2-40B4-BE49-F238E27FC236}">
                <a16:creationId xmlns:a16="http://schemas.microsoft.com/office/drawing/2014/main" id="{C1CC1900-7505-4F5A-A858-5957D445A4C5}"/>
              </a:ext>
            </a:extLst>
          </p:cNvPr>
          <p:cNvPicPr>
            <a:picLocks noChangeAspect="1"/>
          </p:cNvPicPr>
          <p:nvPr/>
        </p:nvPicPr>
        <p:blipFill rotWithShape="1">
          <a:blip r:embed="rId2"/>
          <a:srcRect l="30069" t="16636" r="29286" b="50000"/>
          <a:stretch/>
        </p:blipFill>
        <p:spPr>
          <a:xfrm>
            <a:off x="6339674" y="2569193"/>
            <a:ext cx="4887354" cy="2256665"/>
          </a:xfrm>
          <a:prstGeom prst="rect">
            <a:avLst/>
          </a:prstGeom>
        </p:spPr>
      </p:pic>
      <p:pic>
        <p:nvPicPr>
          <p:cNvPr id="19" name="Imagen 18">
            <a:extLst>
              <a:ext uri="{FF2B5EF4-FFF2-40B4-BE49-F238E27FC236}">
                <a16:creationId xmlns:a16="http://schemas.microsoft.com/office/drawing/2014/main" id="{E6C59191-D56B-402B-9323-548800ACF742}"/>
              </a:ext>
            </a:extLst>
          </p:cNvPr>
          <p:cNvPicPr>
            <a:picLocks noChangeAspect="1"/>
          </p:cNvPicPr>
          <p:nvPr/>
        </p:nvPicPr>
        <p:blipFill rotWithShape="1">
          <a:blip r:embed="rId3">
            <a:alphaModFix/>
          </a:blip>
          <a:srcRect l="30689" t="19082" r="27546" b="18288"/>
          <a:stretch/>
        </p:blipFill>
        <p:spPr>
          <a:xfrm>
            <a:off x="895786" y="526672"/>
            <a:ext cx="5092031" cy="4295164"/>
          </a:xfrm>
          <a:prstGeom prst="rect">
            <a:avLst/>
          </a:prstGeom>
        </p:spPr>
      </p:pic>
    </p:spTree>
    <p:extLst>
      <p:ext uri="{BB962C8B-B14F-4D97-AF65-F5344CB8AC3E}">
        <p14:creationId xmlns:p14="http://schemas.microsoft.com/office/powerpoint/2010/main" val="258838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0BB62C-EDDC-442E-AC70-BC1E6E3FF567}"/>
              </a:ext>
            </a:extLst>
          </p:cNvPr>
          <p:cNvSpPr>
            <a:spLocks noGrp="1"/>
          </p:cNvSpPr>
          <p:nvPr>
            <p:ph type="title"/>
          </p:nvPr>
        </p:nvSpPr>
        <p:spPr/>
        <p:txBody>
          <a:bodyPr/>
          <a:lstStyle/>
          <a:p>
            <a:r>
              <a:rPr lang="es-MX" dirty="0"/>
              <a:t>Diagrama de flujo</a:t>
            </a:r>
          </a:p>
        </p:txBody>
      </p:sp>
      <p:pic>
        <p:nvPicPr>
          <p:cNvPr id="4" name="Imagen 3" descr="Imagen que contiene texto&#10;&#10;Descripción generada automáticamente">
            <a:extLst>
              <a:ext uri="{FF2B5EF4-FFF2-40B4-BE49-F238E27FC236}">
                <a16:creationId xmlns:a16="http://schemas.microsoft.com/office/drawing/2014/main" id="{A5562454-FBBF-409F-90F0-0316CC1998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9387" y="1363238"/>
            <a:ext cx="7091265" cy="4953586"/>
          </a:xfrm>
          <a:prstGeom prst="rect">
            <a:avLst/>
          </a:prstGeom>
        </p:spPr>
      </p:pic>
    </p:spTree>
    <p:extLst>
      <p:ext uri="{BB962C8B-B14F-4D97-AF65-F5344CB8AC3E}">
        <p14:creationId xmlns:p14="http://schemas.microsoft.com/office/powerpoint/2010/main" val="990299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B018CE-F492-46E2-BC94-4B4E17114690}"/>
              </a:ext>
            </a:extLst>
          </p:cNvPr>
          <p:cNvSpPr>
            <a:spLocks noGrp="1"/>
          </p:cNvSpPr>
          <p:nvPr>
            <p:ph type="title"/>
          </p:nvPr>
        </p:nvSpPr>
        <p:spPr/>
        <p:txBody>
          <a:bodyPr/>
          <a:lstStyle/>
          <a:p>
            <a:r>
              <a:rPr lang="es-MX" dirty="0" err="1"/>
              <a:t>Pseudocodigo</a:t>
            </a:r>
            <a:endParaRPr lang="es-MX" dirty="0"/>
          </a:p>
        </p:txBody>
      </p:sp>
      <p:pic>
        <p:nvPicPr>
          <p:cNvPr id="3" name="Imagen 2">
            <a:extLst>
              <a:ext uri="{FF2B5EF4-FFF2-40B4-BE49-F238E27FC236}">
                <a16:creationId xmlns:a16="http://schemas.microsoft.com/office/drawing/2014/main" id="{53809FB9-669F-4505-804F-687C1567F54A}"/>
              </a:ext>
            </a:extLst>
          </p:cNvPr>
          <p:cNvPicPr>
            <a:picLocks noChangeAspect="1"/>
          </p:cNvPicPr>
          <p:nvPr/>
        </p:nvPicPr>
        <p:blipFill rotWithShape="1">
          <a:blip r:embed="rId2"/>
          <a:srcRect l="29489" t="31837" r="30918" b="6666"/>
          <a:stretch/>
        </p:blipFill>
        <p:spPr>
          <a:xfrm>
            <a:off x="793407" y="1394798"/>
            <a:ext cx="4827217" cy="4217437"/>
          </a:xfrm>
          <a:prstGeom prst="rect">
            <a:avLst/>
          </a:prstGeom>
        </p:spPr>
      </p:pic>
      <p:pic>
        <p:nvPicPr>
          <p:cNvPr id="4" name="Imagen 3">
            <a:extLst>
              <a:ext uri="{FF2B5EF4-FFF2-40B4-BE49-F238E27FC236}">
                <a16:creationId xmlns:a16="http://schemas.microsoft.com/office/drawing/2014/main" id="{C6FBE3B9-AA46-42EC-B967-D6C31616C195}"/>
              </a:ext>
            </a:extLst>
          </p:cNvPr>
          <p:cNvPicPr>
            <a:picLocks noChangeAspect="1"/>
          </p:cNvPicPr>
          <p:nvPr/>
        </p:nvPicPr>
        <p:blipFill rotWithShape="1">
          <a:blip r:embed="rId3"/>
          <a:srcRect l="44037" t="15169" r="30573" b="57553"/>
          <a:stretch/>
        </p:blipFill>
        <p:spPr>
          <a:xfrm>
            <a:off x="5736697" y="2503183"/>
            <a:ext cx="4011707" cy="2424418"/>
          </a:xfrm>
          <a:prstGeom prst="rect">
            <a:avLst/>
          </a:prstGeom>
        </p:spPr>
      </p:pic>
    </p:spTree>
    <p:extLst>
      <p:ext uri="{BB962C8B-B14F-4D97-AF65-F5344CB8AC3E}">
        <p14:creationId xmlns:p14="http://schemas.microsoft.com/office/powerpoint/2010/main" val="10849562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979BA6A6-C4B7-493D-A7F0-A3A690EFD454}"/>
              </a:ext>
            </a:extLst>
          </p:cNvPr>
          <p:cNvPicPr>
            <a:picLocks noChangeAspect="1"/>
          </p:cNvPicPr>
          <p:nvPr/>
        </p:nvPicPr>
        <p:blipFill rotWithShape="1">
          <a:blip r:embed="rId2"/>
          <a:srcRect l="43010" t="16735" r="31123" b="17798"/>
          <a:stretch/>
        </p:blipFill>
        <p:spPr>
          <a:xfrm>
            <a:off x="571137" y="854050"/>
            <a:ext cx="3841472" cy="4489738"/>
          </a:xfrm>
          <a:prstGeom prst="rect">
            <a:avLst/>
          </a:prstGeom>
        </p:spPr>
      </p:pic>
      <p:pic>
        <p:nvPicPr>
          <p:cNvPr id="4" name="Imagen 3">
            <a:extLst>
              <a:ext uri="{FF2B5EF4-FFF2-40B4-BE49-F238E27FC236}">
                <a16:creationId xmlns:a16="http://schemas.microsoft.com/office/drawing/2014/main" id="{F673CC4D-4F9A-4AD7-9B3D-52992E3BC8FE}"/>
              </a:ext>
            </a:extLst>
          </p:cNvPr>
          <p:cNvPicPr>
            <a:picLocks noChangeAspect="1"/>
          </p:cNvPicPr>
          <p:nvPr/>
        </p:nvPicPr>
        <p:blipFill rotWithShape="1">
          <a:blip r:embed="rId3"/>
          <a:srcRect l="50000" t="17279" r="28784" b="57554"/>
          <a:stretch/>
        </p:blipFill>
        <p:spPr>
          <a:xfrm>
            <a:off x="5193788" y="1717647"/>
            <a:ext cx="3756579" cy="2418126"/>
          </a:xfrm>
          <a:prstGeom prst="rect">
            <a:avLst/>
          </a:prstGeom>
        </p:spPr>
      </p:pic>
    </p:spTree>
    <p:extLst>
      <p:ext uri="{BB962C8B-B14F-4D97-AF65-F5344CB8AC3E}">
        <p14:creationId xmlns:p14="http://schemas.microsoft.com/office/powerpoint/2010/main" val="1742937855"/>
      </p:ext>
    </p:extLst>
  </p:cSld>
  <p:clrMapOvr>
    <a:masterClrMapping/>
  </p:clrMapOvr>
</p:sld>
</file>

<file path=ppt/theme/theme1.xml><?xml version="1.0" encoding="utf-8"?>
<a:theme xmlns:a="http://schemas.openxmlformats.org/drawingml/2006/main" name="Faceta">
  <a:themeElements>
    <a:clrScheme name="Faceta">
      <a:dk1>
        <a:sysClr val="windowText" lastClr="000000"/>
      </a:dk1>
      <a:lt1>
        <a:sysClr val="window" lastClr="FFFFFF"/>
      </a:lt1>
      <a:dk2>
        <a:srgbClr val="2C3C43"/>
      </a:dk2>
      <a:lt2>
        <a:srgbClr val="EBEBEB"/>
      </a:lt2>
      <a:accent1>
        <a:srgbClr val="F496CB"/>
      </a:accent1>
      <a:accent2>
        <a:srgbClr val="BC356F"/>
      </a:accent2>
      <a:accent3>
        <a:srgbClr val="E65331"/>
      </a:accent3>
      <a:accent4>
        <a:srgbClr val="F27E19"/>
      </a:accent4>
      <a:accent5>
        <a:srgbClr val="F2AC19"/>
      </a:accent5>
      <a:accent6>
        <a:srgbClr val="BC80E0"/>
      </a:accent6>
      <a:hlink>
        <a:srgbClr val="EF5285"/>
      </a:hlink>
      <a:folHlink>
        <a:srgbClr val="F77F90"/>
      </a:folHlink>
    </a:clrScheme>
    <a:fontScheme name="Facet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docProps/app.xml><?xml version="1.0" encoding="utf-8"?>
<Properties xmlns="http://schemas.openxmlformats.org/officeDocument/2006/extended-properties" xmlns:vt="http://schemas.openxmlformats.org/officeDocument/2006/docPropsVTypes">
  <TotalTime>20</TotalTime>
  <Words>331</Words>
  <Application>Microsoft Office PowerPoint</Application>
  <PresentationFormat>Panorámica</PresentationFormat>
  <Paragraphs>19</Paragraphs>
  <Slides>18</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18</vt:i4>
      </vt:variant>
    </vt:vector>
  </HeadingPairs>
  <TitlesOfParts>
    <vt:vector size="22" baseType="lpstr">
      <vt:lpstr>Arial</vt:lpstr>
      <vt:lpstr>Trebuchet MS</vt:lpstr>
      <vt:lpstr>Wingdings 3</vt:lpstr>
      <vt:lpstr>Faceta</vt:lpstr>
      <vt:lpstr>Características de las cuencas de hidrocarburo en México”</vt:lpstr>
      <vt:lpstr>Presentación de PowerPoint</vt:lpstr>
      <vt:lpstr>Presentación de PowerPoint</vt:lpstr>
      <vt:lpstr>Presentación de PowerPoint</vt:lpstr>
      <vt:lpstr>Algoritmo </vt:lpstr>
      <vt:lpstr>Presentación de PowerPoint</vt:lpstr>
      <vt:lpstr>Diagrama de flujo</vt:lpstr>
      <vt:lpstr>Pseudocodigo</vt:lpstr>
      <vt:lpstr>Presentación de PowerPoint</vt:lpstr>
      <vt:lpstr>Presentación de PowerPoint</vt:lpstr>
      <vt:lpstr>Codigo en lenguaje c</vt:lpstr>
      <vt:lpstr>Presentación de PowerPoint</vt:lpstr>
      <vt:lpstr>Presentación de PowerPoint</vt:lpstr>
      <vt:lpstr>resultados</vt:lpstr>
      <vt:lpstr>Presentación de PowerPoint</vt:lpstr>
      <vt:lpstr>Presentación de PowerPoint</vt:lpstr>
      <vt:lpstr>Archivo creado</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Características de las cuencas de hidrocarburo en México”</dc:title>
  <dc:creator>miguel cifuentes jaimes</dc:creator>
  <cp:lastModifiedBy>miguel cifuentes jaimes</cp:lastModifiedBy>
  <cp:revision>3</cp:revision>
  <dcterms:created xsi:type="dcterms:W3CDTF">2019-11-18T04:02:55Z</dcterms:created>
  <dcterms:modified xsi:type="dcterms:W3CDTF">2019-11-18T04:24:22Z</dcterms:modified>
</cp:coreProperties>
</file>